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332" r:id="rId2"/>
    <p:sldId id="2270" r:id="rId3"/>
    <p:sldId id="2269" r:id="rId4"/>
    <p:sldId id="2389" r:id="rId5"/>
    <p:sldId id="2329" r:id="rId6"/>
    <p:sldId id="2403" r:id="rId7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Lawrence" initials="RL" lastIdx="2" clrIdx="0">
    <p:extLst>
      <p:ext uri="{19B8F6BF-5375-455C-9EA6-DF929625EA0E}">
        <p15:presenceInfo xmlns:p15="http://schemas.microsoft.com/office/powerpoint/2012/main" userId="02a0749431f34a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CC"/>
    <a:srgbClr val="00FFFF"/>
    <a:srgbClr val="FF6600"/>
    <a:srgbClr val="FF00FF"/>
    <a:srgbClr val="FFFF00"/>
    <a:srgbClr val="D3312D"/>
    <a:srgbClr val="E4EFFE"/>
    <a:srgbClr val="33CCFF"/>
    <a:srgbClr val="A3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3537" autoAdjust="0"/>
  </p:normalViewPr>
  <p:slideViewPr>
    <p:cSldViewPr>
      <p:cViewPr varScale="1">
        <p:scale>
          <a:sx n="87" d="100"/>
          <a:sy n="87" d="100"/>
        </p:scale>
        <p:origin x="78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82ED11-93DF-4BD5-9FC2-31DF8121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C998F6-1176-4FE7-8F23-0EA9F21D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ick Bas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619749"/>
          </a:xfrm>
        </p:spPr>
        <p:txBody>
          <a:bodyPr/>
          <a:lstStyle>
            <a:lvl2pPr>
              <a:defRPr>
                <a:solidFill>
                  <a:srgbClr val="FFFF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714D-55F8-44DC-B15B-EB9BAEC08887}"/>
              </a:ext>
            </a:extLst>
          </p:cNvPr>
          <p:cNvSpPr txBox="1"/>
          <p:nvPr userDrawn="1"/>
        </p:nvSpPr>
        <p:spPr>
          <a:xfrm>
            <a:off x="3996282" y="6417811"/>
            <a:ext cx="2137124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Ridgefield COVID-19 Task Force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8C6CD2E-5AE7-449B-9754-57E90AF47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4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915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auto">
          <a:xfrm>
            <a:off x="8091488" y="6450013"/>
            <a:ext cx="5826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4008" tIns="32004" rIns="64008" bIns="32004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5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66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63550" indent="-185738" algn="l" rtl="0" eaLnBrk="0" fontAlgn="base" hangingPunct="0">
        <a:spcBef>
          <a:spcPct val="20000"/>
        </a:spcBef>
        <a:spcAft>
          <a:spcPct val="0"/>
        </a:spcAft>
        <a:buSzPct val="70000"/>
        <a:buFont typeface="Wingdings 3" pitchFamily="18" charset="2"/>
        <a:buChar char="}"/>
        <a:defRPr sz="1400">
          <a:solidFill>
            <a:srgbClr val="FFFF99"/>
          </a:solidFill>
          <a:latin typeface="+mn-lt"/>
          <a:cs typeface="+mn-cs"/>
        </a:defRPr>
      </a:lvl2pPr>
      <a:lvl3pPr marL="768350" indent="-1936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  <a:cs typeface="+mn-cs"/>
        </a:defRPr>
      </a:lvl3pPr>
      <a:lvl4pPr marL="105251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4pPr>
      <a:lvl5pPr marL="1381125" indent="-146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5pPr>
      <a:lvl6pPr marL="18383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338554"/>
          </a:xfrm>
        </p:spPr>
        <p:txBody>
          <a:bodyPr anchor="ctr" anchorCtr="0">
            <a:spAutoFit/>
          </a:bodyPr>
          <a:lstStyle/>
          <a:p>
            <a:pPr algn="ctr"/>
            <a:r>
              <a:rPr lang="en-US" dirty="0"/>
              <a:t>Ridgefield COVID Summary</a:t>
            </a:r>
            <a:endParaRPr lang="en-US" sz="10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90600" y="2133600"/>
            <a:ext cx="7315200" cy="3776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180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FFFF99"/>
                </a:solidFill>
              </a:rPr>
              <a:t>Ridgefield COVID-19 Task Force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00FFFF"/>
                </a:solidFill>
              </a:rPr>
              <a:t>Data downloaded from </a:t>
            </a:r>
          </a:p>
          <a:p>
            <a:r>
              <a:rPr lang="en-US" b="1" i="0" u="none" strike="noStrike" baseline="0" dirty="0">
                <a:solidFill>
                  <a:srgbClr val="FFFF99"/>
                </a:solidFill>
                <a:latin typeface="+mj-lt"/>
              </a:rPr>
              <a:t>https://data.ct.go</a:t>
            </a:r>
            <a:r>
              <a:rPr lang="en-US" b="1" i="0" u="none" strike="noStrike" baseline="0" dirty="0">
                <a:solidFill>
                  <a:srgbClr val="FFFF99"/>
                </a:solidFill>
                <a:latin typeface="+mn-lt"/>
              </a:rPr>
              <a:t>v/browse</a:t>
            </a:r>
            <a:r>
              <a:rPr lang="en-US" b="1" i="0" u="none" strike="noStrike" baseline="0" dirty="0">
                <a:solidFill>
                  <a:srgbClr val="FFFF99"/>
                </a:solidFill>
                <a:latin typeface="+mj-lt"/>
              </a:rPr>
              <a:t>?category=Health+and+Human+Services</a:t>
            </a:r>
            <a:endParaRPr lang="en-US" b="0" i="0" u="none" strike="noStrike" baseline="0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srgbClr val="FFFF99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https://covid.cdc.gov/covid-data-tracker/#vaccinations</a:t>
            </a:r>
            <a:endParaRPr lang="en-US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dirty="0">
              <a:solidFill>
                <a:srgbClr val="00FFFF"/>
              </a:solidFill>
              <a:latin typeface="+mj-lt"/>
            </a:endParaRPr>
          </a:p>
          <a:p>
            <a:r>
              <a:rPr lang="en-US" altLang="zh-CN" sz="1400" dirty="0"/>
              <a:t>Friday, December 23, 2022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DB20F9-F5B8-4802-81F4-6016FF22D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48354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CEF-16BD-46E9-9DB8-FE278E0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 Rates and Test Positivity for Connecticut, Fairfield County, and Ridgefield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AAFA4-AD97-504F-EFD1-58EDAE4D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Cases, New Tests, and Test Positivity for Ridgefield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386B7-4D62-3112-AB89-CEE08E4A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F8C72-F5A6-EA48-E906-36116C53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Fairfield County: New Case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ABD75-8CB3-4DF7-B4D5-4ED1F6EA5FEB}"/>
              </a:ext>
            </a:extLst>
          </p:cNvPr>
          <p:cNvSpPr txBox="1"/>
          <p:nvPr/>
        </p:nvSpPr>
        <p:spPr>
          <a:xfrm>
            <a:off x="4081032" y="4648839"/>
            <a:ext cx="6096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EE593-8420-4D20-AFC9-E5006583991A}"/>
              </a:ext>
            </a:extLst>
          </p:cNvPr>
          <p:cNvSpPr txBox="1"/>
          <p:nvPr/>
        </p:nvSpPr>
        <p:spPr>
          <a:xfrm>
            <a:off x="6115160" y="3993941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BA.2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21752-D897-45EA-9C48-EBC42FC60175}"/>
              </a:ext>
            </a:extLst>
          </p:cNvPr>
          <p:cNvSpPr txBox="1"/>
          <p:nvPr/>
        </p:nvSpPr>
        <p:spPr>
          <a:xfrm>
            <a:off x="1717586" y="3810000"/>
            <a:ext cx="6858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E8AB2-AFD4-4BCD-AB6C-3E16DBD94818}"/>
              </a:ext>
            </a:extLst>
          </p:cNvPr>
          <p:cNvSpPr txBox="1"/>
          <p:nvPr/>
        </p:nvSpPr>
        <p:spPr>
          <a:xfrm>
            <a:off x="5562600" y="1752600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69F92-D4BB-92FA-12BF-6F2A3F8B9E7F}"/>
              </a:ext>
            </a:extLst>
          </p:cNvPr>
          <p:cNvSpPr txBox="1"/>
          <p:nvPr/>
        </p:nvSpPr>
        <p:spPr>
          <a:xfrm>
            <a:off x="2752780" y="4270940"/>
            <a:ext cx="6096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75AE7-C632-8617-3BD0-B90A28AF7028}"/>
              </a:ext>
            </a:extLst>
          </p:cNvPr>
          <p:cNvSpPr txBox="1"/>
          <p:nvPr/>
        </p:nvSpPr>
        <p:spPr>
          <a:xfrm>
            <a:off x="6705600" y="4655661"/>
            <a:ext cx="1524000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likely under-counted due to home testing</a:t>
            </a:r>
          </a:p>
        </p:txBody>
      </p:sp>
    </p:spTree>
    <p:extLst>
      <p:ext uri="{BB962C8B-B14F-4D97-AF65-F5344CB8AC3E}">
        <p14:creationId xmlns:p14="http://schemas.microsoft.com/office/powerpoint/2010/main" val="10913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D2B53-EBA9-886F-DBA2-439B52FB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Fairfield County: Currently Hospitalized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60FD1-D08C-4E0B-803C-501C9478359D}"/>
              </a:ext>
            </a:extLst>
          </p:cNvPr>
          <p:cNvSpPr txBox="1"/>
          <p:nvPr/>
        </p:nvSpPr>
        <p:spPr>
          <a:xfrm>
            <a:off x="1600200" y="2286000"/>
            <a:ext cx="6858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CC8F5-283A-472A-B657-AEF36790F539}"/>
              </a:ext>
            </a:extLst>
          </p:cNvPr>
          <p:cNvSpPr txBox="1"/>
          <p:nvPr/>
        </p:nvSpPr>
        <p:spPr>
          <a:xfrm>
            <a:off x="2819400" y="3630595"/>
            <a:ext cx="6096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086B3-C13C-4822-957E-0E4F8425A69E}"/>
              </a:ext>
            </a:extLst>
          </p:cNvPr>
          <p:cNvSpPr txBox="1"/>
          <p:nvPr/>
        </p:nvSpPr>
        <p:spPr>
          <a:xfrm>
            <a:off x="3947341" y="4184593"/>
            <a:ext cx="6858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3F0B7-4DA4-4118-8D3A-E1D6EFEC1245}"/>
              </a:ext>
            </a:extLst>
          </p:cNvPr>
          <p:cNvSpPr txBox="1"/>
          <p:nvPr/>
        </p:nvSpPr>
        <p:spPr>
          <a:xfrm>
            <a:off x="5638800" y="1905000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BA.1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BFBE6-6B3B-4AA1-A057-F159E32EEDF1}"/>
              </a:ext>
            </a:extLst>
          </p:cNvPr>
          <p:cNvSpPr txBox="1"/>
          <p:nvPr/>
        </p:nvSpPr>
        <p:spPr>
          <a:xfrm>
            <a:off x="6126570" y="4220447"/>
            <a:ext cx="762000" cy="5539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BA.2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4BAB2-650A-9489-16E2-EDCF472F74DA}"/>
              </a:ext>
            </a:extLst>
          </p:cNvPr>
          <p:cNvSpPr txBox="1"/>
          <p:nvPr/>
        </p:nvSpPr>
        <p:spPr>
          <a:xfrm>
            <a:off x="7239000" y="4297391"/>
            <a:ext cx="838200" cy="40011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Omicron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BA.5</a:t>
            </a:r>
          </a:p>
        </p:txBody>
      </p:sp>
    </p:spTree>
    <p:extLst>
      <p:ext uri="{BB962C8B-B14F-4D97-AF65-F5344CB8AC3E}">
        <p14:creationId xmlns:p14="http://schemas.microsoft.com/office/powerpoint/2010/main" val="27284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2912-1E22-4C54-BC4A-24EAE1DF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Vaccination Rates for Ridgefield Residents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5B9AC-C0C3-165A-AC79-CD8D31D2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368"/>
            <a:ext cx="9144000" cy="5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50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IKAS@YFUGPGTFUVWXY5MJ" val="3818"/>
</p:tagLst>
</file>

<file path=ppt/theme/theme1.xml><?xml version="1.0" encoding="utf-8"?>
<a:theme xmlns:a="http://schemas.openxmlformats.org/drawingml/2006/main" name="Rick Black Background">
  <a:themeElements>
    <a:clrScheme name="matt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mat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38100" cap="flat" cmpd="sng" algn="ctr">
          <a:noFill/>
          <a:prstDash val="solid"/>
          <a:round/>
          <a:headEnd type="none" w="med" len="med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None/>
          <a:defRPr sz="1600" b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tt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FirstYrReview</Template>
  <TotalTime>905952</TotalTime>
  <Words>136</Words>
  <Application>Microsoft Office PowerPoint</Application>
  <PresentationFormat>On-screen Show (4:3)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Wingdings</vt:lpstr>
      <vt:lpstr>Wingdings 3</vt:lpstr>
      <vt:lpstr>Rick Black Background</vt:lpstr>
      <vt:lpstr>Ridgefield COVID Summary</vt:lpstr>
      <vt:lpstr>New Case Rates and Test Positivity for Connecticut, Fairfield County, and Ridgefield</vt:lpstr>
      <vt:lpstr> New Cases, New Tests, and Test Positivity for Ridgefield</vt:lpstr>
      <vt:lpstr>Fairfield County: New Case Rate</vt:lpstr>
      <vt:lpstr>Fairfield County: Currently Hospitalized</vt:lpstr>
      <vt:lpstr>Latest Vaccination Rates for Ridgefield Residents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Ridgefield COVID Summary</dc:title>
  <dc:creator>Rick Lawrence</dc:creator>
  <cp:lastModifiedBy>Rick Lawrence</cp:lastModifiedBy>
  <cp:revision>3162</cp:revision>
  <cp:lastPrinted>2014-05-27T18:22:41Z</cp:lastPrinted>
  <dcterms:created xsi:type="dcterms:W3CDTF">2010-07-01T13:38:58Z</dcterms:created>
  <dcterms:modified xsi:type="dcterms:W3CDTF">2022-12-23T20:50:01Z</dcterms:modified>
</cp:coreProperties>
</file>